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3"/>
  </p:notesMasterIdLst>
  <p:sldIdLst>
    <p:sldId id="306" r:id="rId2"/>
    <p:sldId id="311" r:id="rId3"/>
    <p:sldId id="310" r:id="rId4"/>
    <p:sldId id="265" r:id="rId5"/>
    <p:sldId id="312" r:id="rId6"/>
    <p:sldId id="283" r:id="rId7"/>
    <p:sldId id="313" r:id="rId8"/>
    <p:sldId id="288" r:id="rId9"/>
    <p:sldId id="293" r:id="rId10"/>
    <p:sldId id="298" r:id="rId11"/>
    <p:sldId id="30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CA2656-677D-46C0-846E-F261C5353727}" v="11" dt="2025-04-08T02:27:20.8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茂樹 加藤" userId="f3be1698ed32f97e" providerId="LiveId" clId="{FACA2656-677D-46C0-846E-F261C5353727}"/>
    <pc:docChg chg="modSld">
      <pc:chgData name="茂樹 加藤" userId="f3be1698ed32f97e" providerId="LiveId" clId="{FACA2656-677D-46C0-846E-F261C5353727}" dt="2025-04-08T02:27:20.854" v="26" actId="12084"/>
      <pc:docMkLst>
        <pc:docMk/>
      </pc:docMkLst>
      <pc:sldChg chg="modSp mod">
        <pc:chgData name="茂樹 加藤" userId="f3be1698ed32f97e" providerId="LiveId" clId="{FACA2656-677D-46C0-846E-F261C5353727}" dt="2025-04-08T02:26:23.665" v="24" actId="207"/>
        <pc:sldMkLst>
          <pc:docMk/>
          <pc:sldMk cId="2498936195" sldId="261"/>
        </pc:sldMkLst>
        <pc:graphicFrameChg chg="mod modGraphic">
          <ac:chgData name="茂樹 加藤" userId="f3be1698ed32f97e" providerId="LiveId" clId="{FACA2656-677D-46C0-846E-F261C5353727}" dt="2025-04-08T02:26:23.665" v="24" actId="207"/>
          <ac:graphicFrameMkLst>
            <pc:docMk/>
            <pc:sldMk cId="2498936195" sldId="261"/>
            <ac:graphicFrameMk id="5" creationId="{73D404F4-C527-BEB9-7DE2-804F0DCA1B95}"/>
          </ac:graphicFrameMkLst>
        </pc:graphicFrameChg>
      </pc:sldChg>
      <pc:sldChg chg="modSp mod">
        <pc:chgData name="茂樹 加藤" userId="f3be1698ed32f97e" providerId="LiveId" clId="{FACA2656-677D-46C0-846E-F261C5353727}" dt="2025-04-08T02:25:39.085" v="15" actId="207"/>
        <pc:sldMkLst>
          <pc:docMk/>
          <pc:sldMk cId="2172323976" sldId="265"/>
        </pc:sldMkLst>
        <pc:graphicFrameChg chg="modGraphic">
          <ac:chgData name="茂樹 加藤" userId="f3be1698ed32f97e" providerId="LiveId" clId="{FACA2656-677D-46C0-846E-F261C5353727}" dt="2025-04-08T02:25:39.085" v="15" actId="207"/>
          <ac:graphicFrameMkLst>
            <pc:docMk/>
            <pc:sldMk cId="2172323976" sldId="265"/>
            <ac:graphicFrameMk id="34" creationId="{64F7144B-3D3E-3F72-85A0-DF7CACB3C923}"/>
          </ac:graphicFrameMkLst>
        </pc:graphicFrameChg>
      </pc:sldChg>
      <pc:sldChg chg="modSp">
        <pc:chgData name="茂樹 加藤" userId="f3be1698ed32f97e" providerId="LiveId" clId="{FACA2656-677D-46C0-846E-F261C5353727}" dt="2025-04-08T02:26:35.066" v="25"/>
        <pc:sldMkLst>
          <pc:docMk/>
          <pc:sldMk cId="2064436686" sldId="270"/>
        </pc:sldMkLst>
        <pc:graphicFrameChg chg="mod">
          <ac:chgData name="茂樹 加藤" userId="f3be1698ed32f97e" providerId="LiveId" clId="{FACA2656-677D-46C0-846E-F261C5353727}" dt="2025-04-08T02:26:35.066" v="25"/>
          <ac:graphicFrameMkLst>
            <pc:docMk/>
            <pc:sldMk cId="2064436686" sldId="270"/>
            <ac:graphicFrameMk id="5" creationId="{5453AC04-A6B0-D8A9-7365-9AE5CC0A5326}"/>
          </ac:graphicFrameMkLst>
        </pc:graphicFrameChg>
      </pc:sldChg>
      <pc:sldChg chg="addSp delSp modSp mod">
        <pc:chgData name="茂樹 加藤" userId="f3be1698ed32f97e" providerId="LiveId" clId="{FACA2656-677D-46C0-846E-F261C5353727}" dt="2025-04-08T02:25:00.308" v="10" actId="207"/>
        <pc:sldMkLst>
          <pc:docMk/>
          <pc:sldMk cId="1560886426" sldId="283"/>
        </pc:sldMkLst>
        <pc:spChg chg="del">
          <ac:chgData name="茂樹 加藤" userId="f3be1698ed32f97e" providerId="LiveId" clId="{FACA2656-677D-46C0-846E-F261C5353727}" dt="2025-04-08T02:24:39.664" v="8" actId="12084"/>
          <ac:spMkLst>
            <pc:docMk/>
            <pc:sldMk cId="1560886426" sldId="283"/>
            <ac:spMk id="3" creationId="{E25AC392-655E-96D5-0389-818A2F02D677}"/>
          </ac:spMkLst>
        </pc:spChg>
        <pc:graphicFrameChg chg="add mod modGraphic">
          <ac:chgData name="茂樹 加藤" userId="f3be1698ed32f97e" providerId="LiveId" clId="{FACA2656-677D-46C0-846E-F261C5353727}" dt="2025-04-08T02:25:00.308" v="10" actId="207"/>
          <ac:graphicFrameMkLst>
            <pc:docMk/>
            <pc:sldMk cId="1560886426" sldId="283"/>
            <ac:graphicFrameMk id="4" creationId="{8BDAA910-5FB2-0C09-D1BA-7C926ECBFBB5}"/>
          </ac:graphicFrameMkLst>
        </pc:graphicFrameChg>
      </pc:sldChg>
      <pc:sldChg chg="addSp delSp modSp mod">
        <pc:chgData name="茂樹 加藤" userId="f3be1698ed32f97e" providerId="LiveId" clId="{FACA2656-677D-46C0-846E-F261C5353727}" dt="2025-04-08T02:19:12.125" v="1" actId="12084"/>
        <pc:sldMkLst>
          <pc:docMk/>
          <pc:sldMk cId="3726517581" sldId="288"/>
        </pc:sldMkLst>
        <pc:spChg chg="del mod">
          <ac:chgData name="茂樹 加藤" userId="f3be1698ed32f97e" providerId="LiveId" clId="{FACA2656-677D-46C0-846E-F261C5353727}" dt="2025-04-08T02:19:12.125" v="1" actId="12084"/>
          <ac:spMkLst>
            <pc:docMk/>
            <pc:sldMk cId="3726517581" sldId="288"/>
            <ac:spMk id="3" creationId="{9AD35B0E-2FEA-9768-3659-D38F5235FC77}"/>
          </ac:spMkLst>
        </pc:spChg>
        <pc:graphicFrameChg chg="add mod">
          <ac:chgData name="茂樹 加藤" userId="f3be1698ed32f97e" providerId="LiveId" clId="{FACA2656-677D-46C0-846E-F261C5353727}" dt="2025-04-08T02:19:12.125" v="1" actId="12084"/>
          <ac:graphicFrameMkLst>
            <pc:docMk/>
            <pc:sldMk cId="3726517581" sldId="288"/>
            <ac:graphicFrameMk id="4" creationId="{54451841-6235-803E-4D30-FE222D742934}"/>
          </ac:graphicFrameMkLst>
        </pc:graphicFrameChg>
      </pc:sldChg>
      <pc:sldChg chg="addSp delSp modSp">
        <pc:chgData name="茂樹 加藤" userId="f3be1698ed32f97e" providerId="LiveId" clId="{FACA2656-677D-46C0-846E-F261C5353727}" dt="2025-04-08T02:19:46.865" v="5" actId="12269"/>
        <pc:sldMkLst>
          <pc:docMk/>
          <pc:sldMk cId="4271592707" sldId="293"/>
        </pc:sldMkLst>
        <pc:spChg chg="del">
          <ac:chgData name="茂樹 加藤" userId="f3be1698ed32f97e" providerId="LiveId" clId="{FACA2656-677D-46C0-846E-F261C5353727}" dt="2025-04-08T02:19:38.097" v="2" actId="12084"/>
          <ac:spMkLst>
            <pc:docMk/>
            <pc:sldMk cId="4271592707" sldId="293"/>
            <ac:spMk id="3" creationId="{9A153D50-D38F-6E03-30C1-0815FEA119BE}"/>
          </ac:spMkLst>
        </pc:spChg>
        <pc:graphicFrameChg chg="add mod">
          <ac:chgData name="茂樹 加藤" userId="f3be1698ed32f97e" providerId="LiveId" clId="{FACA2656-677D-46C0-846E-F261C5353727}" dt="2025-04-08T02:19:46.865" v="5" actId="12269"/>
          <ac:graphicFrameMkLst>
            <pc:docMk/>
            <pc:sldMk cId="4271592707" sldId="293"/>
            <ac:graphicFrameMk id="4" creationId="{87B149F5-5236-F2DD-603B-9D2216BB0CA9}"/>
          </ac:graphicFrameMkLst>
        </pc:graphicFrameChg>
      </pc:sldChg>
      <pc:sldChg chg="addSp delSp modSp">
        <pc:chgData name="茂樹 加藤" userId="f3be1698ed32f97e" providerId="LiveId" clId="{FACA2656-677D-46C0-846E-F261C5353727}" dt="2025-04-08T02:27:20.854" v="26" actId="12084"/>
        <pc:sldMkLst>
          <pc:docMk/>
          <pc:sldMk cId="1401662832" sldId="298"/>
        </pc:sldMkLst>
        <pc:spChg chg="del">
          <ac:chgData name="茂樹 加藤" userId="f3be1698ed32f97e" providerId="LiveId" clId="{FACA2656-677D-46C0-846E-F261C5353727}" dt="2025-04-08T02:27:20.854" v="26" actId="12084"/>
          <ac:spMkLst>
            <pc:docMk/>
            <pc:sldMk cId="1401662832" sldId="298"/>
            <ac:spMk id="3" creationId="{F74395B3-0260-9471-9DEB-5EBF79F6FD68}"/>
          </ac:spMkLst>
        </pc:spChg>
        <pc:graphicFrameChg chg="add mod">
          <ac:chgData name="茂樹 加藤" userId="f3be1698ed32f97e" providerId="LiveId" clId="{FACA2656-677D-46C0-846E-F261C5353727}" dt="2025-04-08T02:27:20.854" v="26" actId="12084"/>
          <ac:graphicFrameMkLst>
            <pc:docMk/>
            <pc:sldMk cId="1401662832" sldId="298"/>
            <ac:graphicFrameMk id="4" creationId="{EEF42360-D429-2706-2DDC-9FF23B34B99F}"/>
          </ac:graphicFrameMkLst>
        </pc:graphicFrameChg>
      </pc:sldChg>
    </pc:docChg>
  </pc:docChgLst>
  <pc:docChgLst>
    <pc:chgData name="茂樹 加藤" userId="f3be1698ed32f97e" providerId="LiveId" clId="{01BF07F6-57B4-47E5-9270-DB7B2B5B131A}"/>
    <pc:docChg chg="undo custSel modSld">
      <pc:chgData name="茂樹 加藤" userId="f3be1698ed32f97e" providerId="LiveId" clId="{01BF07F6-57B4-47E5-9270-DB7B2B5B131A}" dt="2025-04-08T01:53:57.683" v="12" actId="26606"/>
      <pc:docMkLst>
        <pc:docMk/>
      </pc:docMkLst>
      <pc:sldChg chg="addSp delSp modSp mod setBg">
        <pc:chgData name="茂樹 加藤" userId="f3be1698ed32f97e" providerId="LiveId" clId="{01BF07F6-57B4-47E5-9270-DB7B2B5B131A}" dt="2025-04-08T01:53:06.860" v="10" actId="26606"/>
        <pc:sldMkLst>
          <pc:docMk/>
          <pc:sldMk cId="2498936195" sldId="261"/>
        </pc:sldMkLst>
        <pc:spChg chg="mod">
          <ac:chgData name="茂樹 加藤" userId="f3be1698ed32f97e" providerId="LiveId" clId="{01BF07F6-57B4-47E5-9270-DB7B2B5B131A}" dt="2025-04-08T01:53:06.860" v="10" actId="26606"/>
          <ac:spMkLst>
            <pc:docMk/>
            <pc:sldMk cId="2498936195" sldId="261"/>
            <ac:spMk id="2" creationId="{910BC2F3-C7EC-06CC-7680-F37E1FF0984F}"/>
          </ac:spMkLst>
        </pc:spChg>
        <pc:spChg chg="del">
          <ac:chgData name="茂樹 加藤" userId="f3be1698ed32f97e" providerId="LiveId" clId="{01BF07F6-57B4-47E5-9270-DB7B2B5B131A}" dt="2025-04-08T01:53:06.860" v="10" actId="26606"/>
          <ac:spMkLst>
            <pc:docMk/>
            <pc:sldMk cId="2498936195" sldId="261"/>
            <ac:spMk id="3" creationId="{4CB236E6-9618-1531-DDEA-202A8EAD4AF6}"/>
          </ac:spMkLst>
        </pc:spChg>
        <pc:spChg chg="add">
          <ac:chgData name="茂樹 加藤" userId="f3be1698ed32f97e" providerId="LiveId" clId="{01BF07F6-57B4-47E5-9270-DB7B2B5B131A}" dt="2025-04-08T01:53:06.860" v="10" actId="26606"/>
          <ac:spMkLst>
            <pc:docMk/>
            <pc:sldMk cId="2498936195" sldId="261"/>
            <ac:spMk id="21" creationId="{45B71F80-1F92-4074-84D9-16A062B215B3}"/>
          </ac:spMkLst>
        </pc:spChg>
        <pc:spChg chg="add">
          <ac:chgData name="茂樹 加藤" userId="f3be1698ed32f97e" providerId="LiveId" clId="{01BF07F6-57B4-47E5-9270-DB7B2B5B131A}" dt="2025-04-08T01:53:06.860" v="10" actId="26606"/>
          <ac:spMkLst>
            <pc:docMk/>
            <pc:sldMk cId="2498936195" sldId="261"/>
            <ac:spMk id="23" creationId="{7209C9DA-6E0D-46D9-8275-C52222D8CCAC}"/>
          </ac:spMkLst>
        </pc:spChg>
        <pc:spChg chg="add">
          <ac:chgData name="茂樹 加藤" userId="f3be1698ed32f97e" providerId="LiveId" clId="{01BF07F6-57B4-47E5-9270-DB7B2B5B131A}" dt="2025-04-08T01:53:06.860" v="10" actId="26606"/>
          <ac:spMkLst>
            <pc:docMk/>
            <pc:sldMk cId="2498936195" sldId="261"/>
            <ac:spMk id="25" creationId="{3EB57A4D-E0D0-46DA-B339-F24CA46FA70B}"/>
          </ac:spMkLst>
        </pc:spChg>
        <pc:grpChg chg="add">
          <ac:chgData name="茂樹 加藤" userId="f3be1698ed32f97e" providerId="LiveId" clId="{01BF07F6-57B4-47E5-9270-DB7B2B5B131A}" dt="2025-04-08T01:53:06.860" v="10" actId="26606"/>
          <ac:grpSpMkLst>
            <pc:docMk/>
            <pc:sldMk cId="2498936195" sldId="261"/>
            <ac:grpSpMk id="9" creationId="{947CDE17-06F4-4FCE-8BFE-AD89EACB7094}"/>
          </ac:grpSpMkLst>
        </pc:grpChg>
        <pc:graphicFrameChg chg="add">
          <ac:chgData name="茂樹 加藤" userId="f3be1698ed32f97e" providerId="LiveId" clId="{01BF07F6-57B4-47E5-9270-DB7B2B5B131A}" dt="2025-04-08T01:53:06.860" v="10" actId="26606"/>
          <ac:graphicFrameMkLst>
            <pc:docMk/>
            <pc:sldMk cId="2498936195" sldId="261"/>
            <ac:graphicFrameMk id="5" creationId="{73D404F4-C527-BEB9-7DE2-804F0DCA1B95}"/>
          </ac:graphicFrameMkLst>
        </pc:graphicFrameChg>
      </pc:sldChg>
      <pc:sldChg chg="addSp delSp modSp mod setBg">
        <pc:chgData name="茂樹 加藤" userId="f3be1698ed32f97e" providerId="LiveId" clId="{01BF07F6-57B4-47E5-9270-DB7B2B5B131A}" dt="2025-04-08T01:52:56.685" v="8" actId="26606"/>
        <pc:sldMkLst>
          <pc:docMk/>
          <pc:sldMk cId="2172323976" sldId="265"/>
        </pc:sldMkLst>
        <pc:spChg chg="mod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2" creationId="{229A3966-2E09-3733-F306-670FE58742CC}"/>
          </ac:spMkLst>
        </pc:spChg>
        <pc:spChg chg="add del">
          <ac:chgData name="茂樹 加藤" userId="f3be1698ed32f97e" providerId="LiveId" clId="{01BF07F6-57B4-47E5-9270-DB7B2B5B131A}" dt="2025-04-08T01:52:56.685" v="8" actId="26606"/>
          <ac:spMkLst>
            <pc:docMk/>
            <pc:sldMk cId="2172323976" sldId="265"/>
            <ac:spMk id="3" creationId="{6932BCE9-B342-BD80-8676-F60FDC2D688D}"/>
          </ac:spMkLst>
        </pc:spChg>
        <pc:spChg chg="add del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8" creationId="{6932BCE9-B342-BD80-8676-F60FDC2D688D}"/>
          </ac:spMkLst>
        </pc:spChg>
        <pc:spChg chg="add del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22" creationId="{9F4444CE-BC8D-4D61-B303-4C05614E62AB}"/>
          </ac:spMkLst>
        </pc:spChg>
        <pc:spChg chg="add del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24" creationId="{62423CA5-E2E1-4789-B759-9906C1C94063}"/>
          </ac:spMkLst>
        </pc:spChg>
        <pc:spChg chg="add del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26" creationId="{73772B81-181F-48B7-8826-4D9686D15DF5}"/>
          </ac:spMkLst>
        </pc:spChg>
        <pc:spChg chg="add del">
          <ac:chgData name="茂樹 加藤" userId="f3be1698ed32f97e" providerId="LiveId" clId="{01BF07F6-57B4-47E5-9270-DB7B2B5B131A}" dt="2025-04-08T01:52:50.903" v="3" actId="26606"/>
          <ac:spMkLst>
            <pc:docMk/>
            <pc:sldMk cId="2172323976" sldId="265"/>
            <ac:spMk id="28" creationId="{B2205F6E-03C6-4E92-877C-E2482F6599AA}"/>
          </ac:spMkLst>
        </pc:spChg>
        <pc:grpChg chg="add del">
          <ac:chgData name="茂樹 加藤" userId="f3be1698ed32f97e" providerId="LiveId" clId="{01BF07F6-57B4-47E5-9270-DB7B2B5B131A}" dt="2025-04-08T01:52:50.903" v="3" actId="26606"/>
          <ac:grpSpMkLst>
            <pc:docMk/>
            <pc:sldMk cId="2172323976" sldId="265"/>
            <ac:grpSpMk id="10" creationId="{D6280969-F024-466D-A1DB-4F848C51DEF6}"/>
          </ac:grpSpMkLst>
        </pc:grpChg>
        <pc:graphicFrameChg chg="add del">
          <ac:chgData name="茂樹 加藤" userId="f3be1698ed32f97e" providerId="LiveId" clId="{01BF07F6-57B4-47E5-9270-DB7B2B5B131A}" dt="2025-04-08T01:52:48.854" v="1" actId="26606"/>
          <ac:graphicFrameMkLst>
            <pc:docMk/>
            <pc:sldMk cId="2172323976" sldId="265"/>
            <ac:graphicFrameMk id="5" creationId="{64F7144B-3D3E-3F72-85A0-DF7CACB3C923}"/>
          </ac:graphicFrameMkLst>
        </pc:graphicFrameChg>
        <pc:graphicFrameChg chg="add del">
          <ac:chgData name="茂樹 加藤" userId="f3be1698ed32f97e" providerId="LiveId" clId="{01BF07F6-57B4-47E5-9270-DB7B2B5B131A}" dt="2025-04-08T01:52:53.586" v="5" actId="26606"/>
          <ac:graphicFrameMkLst>
            <pc:docMk/>
            <pc:sldMk cId="2172323976" sldId="265"/>
            <ac:graphicFrameMk id="30" creationId="{64F7144B-3D3E-3F72-85A0-DF7CACB3C923}"/>
          </ac:graphicFrameMkLst>
        </pc:graphicFrameChg>
        <pc:graphicFrameChg chg="add del">
          <ac:chgData name="茂樹 加藤" userId="f3be1698ed32f97e" providerId="LiveId" clId="{01BF07F6-57B4-47E5-9270-DB7B2B5B131A}" dt="2025-04-08T01:52:56.653" v="7" actId="26606"/>
          <ac:graphicFrameMkLst>
            <pc:docMk/>
            <pc:sldMk cId="2172323976" sldId="265"/>
            <ac:graphicFrameMk id="32" creationId="{0554D629-FF97-28A3-78A1-CE0F065661B6}"/>
          </ac:graphicFrameMkLst>
        </pc:graphicFrameChg>
        <pc:graphicFrameChg chg="add">
          <ac:chgData name="茂樹 加藤" userId="f3be1698ed32f97e" providerId="LiveId" clId="{01BF07F6-57B4-47E5-9270-DB7B2B5B131A}" dt="2025-04-08T01:52:56.685" v="8" actId="26606"/>
          <ac:graphicFrameMkLst>
            <pc:docMk/>
            <pc:sldMk cId="2172323976" sldId="265"/>
            <ac:graphicFrameMk id="34" creationId="{64F7144B-3D3E-3F72-85A0-DF7CACB3C923}"/>
          </ac:graphicFrameMkLst>
        </pc:graphicFrameChg>
        <pc:picChg chg="add del">
          <ac:chgData name="茂樹 加藤" userId="f3be1698ed32f97e" providerId="LiveId" clId="{01BF07F6-57B4-47E5-9270-DB7B2B5B131A}" dt="2025-04-08T01:52:50.903" v="3" actId="26606"/>
          <ac:picMkLst>
            <pc:docMk/>
            <pc:sldMk cId="2172323976" sldId="265"/>
            <ac:picMk id="7" creationId="{64BA3F8A-3B17-D94B-55C9-210B4D74F0D4}"/>
          </ac:picMkLst>
        </pc:picChg>
      </pc:sldChg>
      <pc:sldChg chg="addSp delSp modSp mod setBg">
        <pc:chgData name="茂樹 加藤" userId="f3be1698ed32f97e" providerId="LiveId" clId="{01BF07F6-57B4-47E5-9270-DB7B2B5B131A}" dt="2025-04-08T01:53:28.611" v="11" actId="26606"/>
        <pc:sldMkLst>
          <pc:docMk/>
          <pc:sldMk cId="2064436686" sldId="270"/>
        </pc:sldMkLst>
        <pc:spChg chg="mod">
          <ac:chgData name="茂樹 加藤" userId="f3be1698ed32f97e" providerId="LiveId" clId="{01BF07F6-57B4-47E5-9270-DB7B2B5B131A}" dt="2025-04-08T01:53:28.611" v="11" actId="26606"/>
          <ac:spMkLst>
            <pc:docMk/>
            <pc:sldMk cId="2064436686" sldId="270"/>
            <ac:spMk id="2" creationId="{8BBEF7C2-F8EE-1281-A2AA-88C833EA0279}"/>
          </ac:spMkLst>
        </pc:spChg>
        <pc:spChg chg="del">
          <ac:chgData name="茂樹 加藤" userId="f3be1698ed32f97e" providerId="LiveId" clId="{01BF07F6-57B4-47E5-9270-DB7B2B5B131A}" dt="2025-04-08T01:53:28.611" v="11" actId="26606"/>
          <ac:spMkLst>
            <pc:docMk/>
            <pc:sldMk cId="2064436686" sldId="270"/>
            <ac:spMk id="3" creationId="{14815377-BE5C-A3B4-37B7-64CC939A6654}"/>
          </ac:spMkLst>
        </pc:spChg>
        <pc:spChg chg="add">
          <ac:chgData name="茂樹 加藤" userId="f3be1698ed32f97e" providerId="LiveId" clId="{01BF07F6-57B4-47E5-9270-DB7B2B5B131A}" dt="2025-04-08T01:53:28.611" v="11" actId="26606"/>
          <ac:spMkLst>
            <pc:docMk/>
            <pc:sldMk cId="2064436686" sldId="270"/>
            <ac:spMk id="21" creationId="{45B71F80-1F92-4074-84D9-16A062B215B3}"/>
          </ac:spMkLst>
        </pc:spChg>
        <pc:spChg chg="add">
          <ac:chgData name="茂樹 加藤" userId="f3be1698ed32f97e" providerId="LiveId" clId="{01BF07F6-57B4-47E5-9270-DB7B2B5B131A}" dt="2025-04-08T01:53:28.611" v="11" actId="26606"/>
          <ac:spMkLst>
            <pc:docMk/>
            <pc:sldMk cId="2064436686" sldId="270"/>
            <ac:spMk id="23" creationId="{7209C9DA-6E0D-46D9-8275-C52222D8CCAC}"/>
          </ac:spMkLst>
        </pc:spChg>
        <pc:spChg chg="add">
          <ac:chgData name="茂樹 加藤" userId="f3be1698ed32f97e" providerId="LiveId" clId="{01BF07F6-57B4-47E5-9270-DB7B2B5B131A}" dt="2025-04-08T01:53:28.611" v="11" actId="26606"/>
          <ac:spMkLst>
            <pc:docMk/>
            <pc:sldMk cId="2064436686" sldId="270"/>
            <ac:spMk id="25" creationId="{3EB57A4D-E0D0-46DA-B339-F24CA46FA70B}"/>
          </ac:spMkLst>
        </pc:spChg>
        <pc:grpChg chg="add">
          <ac:chgData name="茂樹 加藤" userId="f3be1698ed32f97e" providerId="LiveId" clId="{01BF07F6-57B4-47E5-9270-DB7B2B5B131A}" dt="2025-04-08T01:53:28.611" v="11" actId="26606"/>
          <ac:grpSpMkLst>
            <pc:docMk/>
            <pc:sldMk cId="2064436686" sldId="270"/>
            <ac:grpSpMk id="9" creationId="{947CDE17-06F4-4FCE-8BFE-AD89EACB7094}"/>
          </ac:grpSpMkLst>
        </pc:grpChg>
        <pc:graphicFrameChg chg="add">
          <ac:chgData name="茂樹 加藤" userId="f3be1698ed32f97e" providerId="LiveId" clId="{01BF07F6-57B4-47E5-9270-DB7B2B5B131A}" dt="2025-04-08T01:53:28.611" v="11" actId="26606"/>
          <ac:graphicFrameMkLst>
            <pc:docMk/>
            <pc:sldMk cId="2064436686" sldId="270"/>
            <ac:graphicFrameMk id="5" creationId="{5453AC04-A6B0-D8A9-7365-9AE5CC0A5326}"/>
          </ac:graphicFrameMkLst>
        </pc:graphicFrameChg>
      </pc:sldChg>
      <pc:sldChg chg="addSp delSp modSp mod setBg">
        <pc:chgData name="茂樹 加藤" userId="f3be1698ed32f97e" providerId="LiveId" clId="{01BF07F6-57B4-47E5-9270-DB7B2B5B131A}" dt="2025-04-08T01:53:57.683" v="12" actId="26606"/>
        <pc:sldMkLst>
          <pc:docMk/>
          <pc:sldMk cId="1837135975" sldId="278"/>
        </pc:sldMkLst>
        <pc:spChg chg="mod">
          <ac:chgData name="茂樹 加藤" userId="f3be1698ed32f97e" providerId="LiveId" clId="{01BF07F6-57B4-47E5-9270-DB7B2B5B131A}" dt="2025-04-08T01:53:57.683" v="12" actId="26606"/>
          <ac:spMkLst>
            <pc:docMk/>
            <pc:sldMk cId="1837135975" sldId="278"/>
            <ac:spMk id="2" creationId="{D82D031A-DA38-0962-CE54-5A46A49B158B}"/>
          </ac:spMkLst>
        </pc:spChg>
        <pc:spChg chg="del">
          <ac:chgData name="茂樹 加藤" userId="f3be1698ed32f97e" providerId="LiveId" clId="{01BF07F6-57B4-47E5-9270-DB7B2B5B131A}" dt="2025-04-08T01:53:57.683" v="12" actId="26606"/>
          <ac:spMkLst>
            <pc:docMk/>
            <pc:sldMk cId="1837135975" sldId="278"/>
            <ac:spMk id="3" creationId="{72B91629-C6CD-60C9-407C-D02B16B5C22F}"/>
          </ac:spMkLst>
        </pc:spChg>
        <pc:spChg chg="add">
          <ac:chgData name="茂樹 加藤" userId="f3be1698ed32f97e" providerId="LiveId" clId="{01BF07F6-57B4-47E5-9270-DB7B2B5B131A}" dt="2025-04-08T01:53:57.683" v="12" actId="26606"/>
          <ac:spMkLst>
            <pc:docMk/>
            <pc:sldMk cId="1837135975" sldId="278"/>
            <ac:spMk id="21" creationId="{45B71F80-1F92-4074-84D9-16A062B215B3}"/>
          </ac:spMkLst>
        </pc:spChg>
        <pc:spChg chg="add">
          <ac:chgData name="茂樹 加藤" userId="f3be1698ed32f97e" providerId="LiveId" clId="{01BF07F6-57B4-47E5-9270-DB7B2B5B131A}" dt="2025-04-08T01:53:57.683" v="12" actId="26606"/>
          <ac:spMkLst>
            <pc:docMk/>
            <pc:sldMk cId="1837135975" sldId="278"/>
            <ac:spMk id="23" creationId="{7209C9DA-6E0D-46D9-8275-C52222D8CCAC}"/>
          </ac:spMkLst>
        </pc:spChg>
        <pc:spChg chg="add">
          <ac:chgData name="茂樹 加藤" userId="f3be1698ed32f97e" providerId="LiveId" clId="{01BF07F6-57B4-47E5-9270-DB7B2B5B131A}" dt="2025-04-08T01:53:57.683" v="12" actId="26606"/>
          <ac:spMkLst>
            <pc:docMk/>
            <pc:sldMk cId="1837135975" sldId="278"/>
            <ac:spMk id="25" creationId="{3EB57A4D-E0D0-46DA-B339-F24CA46FA70B}"/>
          </ac:spMkLst>
        </pc:spChg>
        <pc:grpChg chg="add">
          <ac:chgData name="茂樹 加藤" userId="f3be1698ed32f97e" providerId="LiveId" clId="{01BF07F6-57B4-47E5-9270-DB7B2B5B131A}" dt="2025-04-08T01:53:57.683" v="12" actId="26606"/>
          <ac:grpSpMkLst>
            <pc:docMk/>
            <pc:sldMk cId="1837135975" sldId="278"/>
            <ac:grpSpMk id="9" creationId="{947CDE17-06F4-4FCE-8BFE-AD89EACB7094}"/>
          </ac:grpSpMkLst>
        </pc:grpChg>
        <pc:graphicFrameChg chg="add">
          <ac:chgData name="茂樹 加藤" userId="f3be1698ed32f97e" providerId="LiveId" clId="{01BF07F6-57B4-47E5-9270-DB7B2B5B131A}" dt="2025-04-08T01:53:57.683" v="12" actId="26606"/>
          <ac:graphicFrameMkLst>
            <pc:docMk/>
            <pc:sldMk cId="1837135975" sldId="278"/>
            <ac:graphicFrameMk id="5" creationId="{A22078E4-83CF-5F67-B37F-A9716AB259B1}"/>
          </ac:graphicFrameMkLst>
        </pc:graphicFrameChg>
      </pc:sldChg>
      <pc:sldChg chg="addSp delSp modSp mod setBg">
        <pc:chgData name="茂樹 加藤" userId="f3be1698ed32f97e" providerId="LiveId" clId="{01BF07F6-57B4-47E5-9270-DB7B2B5B131A}" dt="2025-04-08T01:53:01.846" v="9" actId="26606"/>
        <pc:sldMkLst>
          <pc:docMk/>
          <pc:sldMk cId="1521076249" sldId="305"/>
        </pc:sldMkLst>
        <pc:spChg chg="mod">
          <ac:chgData name="茂樹 加藤" userId="f3be1698ed32f97e" providerId="LiveId" clId="{01BF07F6-57B4-47E5-9270-DB7B2B5B131A}" dt="2025-04-08T01:53:01.846" v="9" actId="26606"/>
          <ac:spMkLst>
            <pc:docMk/>
            <pc:sldMk cId="1521076249" sldId="305"/>
            <ac:spMk id="2" creationId="{A55BD3F2-30EB-4285-0C06-C555EFD9A60A}"/>
          </ac:spMkLst>
        </pc:spChg>
        <pc:spChg chg="del">
          <ac:chgData name="茂樹 加藤" userId="f3be1698ed32f97e" providerId="LiveId" clId="{01BF07F6-57B4-47E5-9270-DB7B2B5B131A}" dt="2025-04-08T01:53:01.846" v="9" actId="26606"/>
          <ac:spMkLst>
            <pc:docMk/>
            <pc:sldMk cId="1521076249" sldId="305"/>
            <ac:spMk id="3" creationId="{F44D88DE-EDE7-7B25-53E8-05594C552DC5}"/>
          </ac:spMkLst>
        </pc:spChg>
        <pc:spChg chg="add">
          <ac:chgData name="茂樹 加藤" userId="f3be1698ed32f97e" providerId="LiveId" clId="{01BF07F6-57B4-47E5-9270-DB7B2B5B131A}" dt="2025-04-08T01:53:01.846" v="9" actId="26606"/>
          <ac:spMkLst>
            <pc:docMk/>
            <pc:sldMk cId="1521076249" sldId="305"/>
            <ac:spMk id="21" creationId="{45B71F80-1F92-4074-84D9-16A062B215B3}"/>
          </ac:spMkLst>
        </pc:spChg>
        <pc:spChg chg="add">
          <ac:chgData name="茂樹 加藤" userId="f3be1698ed32f97e" providerId="LiveId" clId="{01BF07F6-57B4-47E5-9270-DB7B2B5B131A}" dt="2025-04-08T01:53:01.846" v="9" actId="26606"/>
          <ac:spMkLst>
            <pc:docMk/>
            <pc:sldMk cId="1521076249" sldId="305"/>
            <ac:spMk id="23" creationId="{7209C9DA-6E0D-46D9-8275-C52222D8CCAC}"/>
          </ac:spMkLst>
        </pc:spChg>
        <pc:spChg chg="add">
          <ac:chgData name="茂樹 加藤" userId="f3be1698ed32f97e" providerId="LiveId" clId="{01BF07F6-57B4-47E5-9270-DB7B2B5B131A}" dt="2025-04-08T01:53:01.846" v="9" actId="26606"/>
          <ac:spMkLst>
            <pc:docMk/>
            <pc:sldMk cId="1521076249" sldId="305"/>
            <ac:spMk id="25" creationId="{3EB57A4D-E0D0-46DA-B339-F24CA46FA70B}"/>
          </ac:spMkLst>
        </pc:spChg>
        <pc:grpChg chg="add">
          <ac:chgData name="茂樹 加藤" userId="f3be1698ed32f97e" providerId="LiveId" clId="{01BF07F6-57B4-47E5-9270-DB7B2B5B131A}" dt="2025-04-08T01:53:01.846" v="9" actId="26606"/>
          <ac:grpSpMkLst>
            <pc:docMk/>
            <pc:sldMk cId="1521076249" sldId="305"/>
            <ac:grpSpMk id="9" creationId="{947CDE17-06F4-4FCE-8BFE-AD89EACB7094}"/>
          </ac:grpSpMkLst>
        </pc:grpChg>
        <pc:graphicFrameChg chg="add">
          <ac:chgData name="茂樹 加藤" userId="f3be1698ed32f97e" providerId="LiveId" clId="{01BF07F6-57B4-47E5-9270-DB7B2B5B131A}" dt="2025-04-08T01:53:01.846" v="9" actId="26606"/>
          <ac:graphicFrameMkLst>
            <pc:docMk/>
            <pc:sldMk cId="1521076249" sldId="305"/>
            <ac:graphicFrameMk id="5" creationId="{2CA65CE8-76AA-0E72-3D62-D2B9B9D553A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23A4B-F721-481F-9BED-A6B130854DB7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CFD3D-F6D4-4924-A33F-F1426B96E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34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CFD3D-F6D4-4924-A33F-F1426B96E22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264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CFD3D-F6D4-4924-A33F-F1426B96E22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83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72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19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4298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891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5262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211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781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043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18088-C083-8A27-66C0-F2AF4B11C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03E2B3-EAAB-DC13-0A4B-C2DA7F880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41BCD2-2000-E9DF-8205-F15C03F6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E1A1-A652-4AA8-BAAE-4F38139EDDF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B9BF78-A17E-0F72-977D-32A36DDB8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F7E316-70E2-670B-0373-8E589849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7449-22D7-4810-8A78-89FEB200D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78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69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54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17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16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02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78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73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B65F-5A6F-4C0A-9AF9-67BDDF261928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22903D-3B23-44CC-87D2-7C145A214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78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E10C22-247B-57CE-3786-B6EA3B4BA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4187" y="1307254"/>
            <a:ext cx="7766936" cy="1646302"/>
          </a:xfrm>
        </p:spPr>
        <p:txBody>
          <a:bodyPr/>
          <a:lstStyle/>
          <a:p>
            <a:r>
              <a:rPr kumimoji="1" lang="ja-JP" alt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地域コミュニケーションのための</a:t>
            </a:r>
            <a:r>
              <a:rPr lang="ja-JP" alt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ＨＰ</a:t>
            </a:r>
            <a:r>
              <a:rPr kumimoji="1" lang="ja-JP" altLang="en-U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作り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9532E82-B740-CA5B-EB9E-A6F9645E6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477" y="2953556"/>
            <a:ext cx="7766936" cy="1096899"/>
          </a:xfrm>
        </p:spPr>
        <p:txBody>
          <a:bodyPr>
            <a:normAutofit fontScale="55000" lnSpcReduction="20000"/>
          </a:bodyPr>
          <a:lstStyle/>
          <a:p>
            <a:endParaRPr kumimoji="1" lang="en-US" altLang="ja-JP" sz="4800" dirty="0"/>
          </a:p>
          <a:p>
            <a:r>
              <a:rPr kumimoji="1" lang="ja-JP" altLang="en-US" sz="7300" dirty="0">
                <a:solidFill>
                  <a:srgbClr val="002060"/>
                </a:solidFill>
              </a:rPr>
              <a:t>基本理念と手法について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7FD056A8-153B-3D1C-2929-C3B516849903}"/>
              </a:ext>
            </a:extLst>
          </p:cNvPr>
          <p:cNvSpPr txBox="1">
            <a:spLocks/>
          </p:cNvSpPr>
          <p:nvPr/>
        </p:nvSpPr>
        <p:spPr>
          <a:xfrm>
            <a:off x="3351107" y="-4607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800" dirty="0"/>
          </a:p>
          <a:p>
            <a:r>
              <a:rPr lang="ja-JP" altLang="en-US" sz="3100" dirty="0"/>
              <a:t>令和８年４月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3E62E721-98FF-2E5D-55F5-C3F0D3E19EBC}"/>
              </a:ext>
            </a:extLst>
          </p:cNvPr>
          <p:cNvSpPr txBox="1">
            <a:spLocks/>
          </p:cNvSpPr>
          <p:nvPr/>
        </p:nvSpPr>
        <p:spPr>
          <a:xfrm>
            <a:off x="3008207" y="4855333"/>
            <a:ext cx="7766936" cy="19158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600" i="1" dirty="0">
                <a:solidFill>
                  <a:srgbClr val="002060"/>
                </a:solidFill>
              </a:rPr>
              <a:t>ICT</a:t>
            </a:r>
            <a:r>
              <a:rPr lang="ja-JP" altLang="en-US" sz="3600" i="1" dirty="0">
                <a:solidFill>
                  <a:srgbClr val="002060"/>
                </a:solidFill>
              </a:rPr>
              <a:t>化推進委員会</a:t>
            </a:r>
            <a:endParaRPr lang="en-US" altLang="ja-JP" sz="3600" i="1" dirty="0">
              <a:solidFill>
                <a:srgbClr val="002060"/>
              </a:solidFill>
            </a:endParaRPr>
          </a:p>
          <a:p>
            <a:r>
              <a:rPr lang="en-US" altLang="ja-JP" sz="3600" i="1" dirty="0">
                <a:solidFill>
                  <a:srgbClr val="002060"/>
                </a:solidFill>
              </a:rPr>
              <a:t>HP</a:t>
            </a:r>
            <a:r>
              <a:rPr lang="ja-JP" altLang="en-US" sz="3600" i="1" dirty="0">
                <a:solidFill>
                  <a:srgbClr val="002060"/>
                </a:solidFill>
              </a:rPr>
              <a:t>サポートグループ</a:t>
            </a:r>
          </a:p>
        </p:txBody>
      </p:sp>
    </p:spTree>
    <p:extLst>
      <p:ext uri="{BB962C8B-B14F-4D97-AF65-F5344CB8AC3E}">
        <p14:creationId xmlns:p14="http://schemas.microsoft.com/office/powerpoint/2010/main" val="362046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784045-6D08-C556-E4EE-A681540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10149840" cy="1320800"/>
          </a:xfrm>
        </p:spPr>
        <p:txBody>
          <a:bodyPr/>
          <a:lstStyle/>
          <a:p>
            <a:pPr marR="0" rtl="0"/>
            <a:r>
              <a:rPr lang="en-US" altLang="ja-JP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9. </a:t>
            </a:r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サイトのパフォーマンスと改善のための戦略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7244AA-74BD-3D83-9A24-06993B75FAC5}"/>
              </a:ext>
            </a:extLst>
          </p:cNvPr>
          <p:cNvSpPr txBox="1"/>
          <p:nvPr/>
        </p:nvSpPr>
        <p:spPr>
          <a:xfrm>
            <a:off x="845820" y="1543050"/>
            <a:ext cx="1003554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▶ウェブサイトのパフォーマンス向上と改善のための戦略を</a:t>
            </a:r>
            <a:br>
              <a:rPr lang="en-US" altLang="ja-JP" sz="2800" dirty="0"/>
            </a:br>
            <a:r>
              <a:rPr lang="ja-JP" altLang="en-US" sz="2800" dirty="0"/>
              <a:t>　立案する。 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▶ページの読み込み速度を最適化する技術手段を探る。 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▶レスポンシブデザインによるユーザー体験の向上を図る。 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▶ウェブサイトの構成とコンテンツの最適化を行い、</a:t>
            </a:r>
            <a:br>
              <a:rPr lang="en-US" altLang="ja-JP" sz="2800" dirty="0"/>
            </a:br>
            <a:r>
              <a:rPr lang="ja-JP" altLang="en-US" sz="2800" dirty="0"/>
              <a:t>　SEO効果を高める</a:t>
            </a:r>
            <a:r>
              <a:rPr lang="ja-JP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01662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5D6920-BCBE-2A94-E0FD-A45116302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altLang="ja-JP" b="1" i="0" u="none" strike="noStrike" kern="100" baseline="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10. </a:t>
            </a:r>
            <a:r>
              <a:rPr lang="ja-JP" altLang="en-US" b="1" i="0" u="none" strike="noStrike" kern="100" baseline="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ウェブサイトの</a:t>
            </a:r>
            <a:r>
              <a:rPr lang="ja-JP" altLang="en-US" b="1" kern="1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知名度</a:t>
            </a:r>
            <a:r>
              <a:rPr lang="ja-JP" altLang="en-US" b="1" i="0" u="none" strike="noStrike" kern="100" baseline="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の向上手法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7FAB2BD-6C95-B369-7BD4-813583950B6F}"/>
              </a:ext>
            </a:extLst>
          </p:cNvPr>
          <p:cNvSpPr txBox="1"/>
          <p:nvPr/>
        </p:nvSpPr>
        <p:spPr>
          <a:xfrm>
            <a:off x="845820" y="1930400"/>
            <a:ext cx="9829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▶ローカルSEOとウェブサイトの知名度向上のための</a:t>
            </a:r>
            <a:br>
              <a:rPr lang="en-US" altLang="ja-JP" sz="2800" dirty="0"/>
            </a:br>
            <a:r>
              <a:rPr lang="ja-JP" altLang="en-US" sz="2800" dirty="0"/>
              <a:t>　具体的な手法を検討する。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▶地域コミュニティサイトへの参加と相互リンクの活動。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 SNSやLINEなどとの連携を通じた宣伝や広報活動の実施。</a:t>
            </a:r>
          </a:p>
        </p:txBody>
      </p:sp>
    </p:spTree>
    <p:extLst>
      <p:ext uri="{BB962C8B-B14F-4D97-AF65-F5344CB8AC3E}">
        <p14:creationId xmlns:p14="http://schemas.microsoft.com/office/powerpoint/2010/main" val="364578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04166-8D2F-48EF-3F7C-CC9F78B45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タイトル 1">
            <a:extLst>
              <a:ext uri="{FF2B5EF4-FFF2-40B4-BE49-F238E27FC236}">
                <a16:creationId xmlns:a16="http://schemas.microsoft.com/office/drawing/2014/main" id="{933611DC-382A-009C-2F1C-3FC33AEE5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R="0"/>
            <a:r>
              <a:rPr lang="en-US" altLang="ja-JP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ja-JP" altLang="en-US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目的と目標</a:t>
            </a:r>
            <a:endParaRPr lang="en-US" altLang="ja-JP" b="1" i="0" u="none" strike="noStrike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3F65C770-2640-7DE2-64F5-6F9623FA34E2}"/>
              </a:ext>
            </a:extLst>
          </p:cNvPr>
          <p:cNvSpPr txBox="1"/>
          <p:nvPr/>
        </p:nvSpPr>
        <p:spPr>
          <a:xfrm>
            <a:off x="899655" y="1840230"/>
            <a:ext cx="978470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▶地域住民同士のコミュニケーションを促進するための</a:t>
            </a:r>
            <a:br>
              <a:rPr lang="en-US" altLang="ja-JP" sz="2800" dirty="0"/>
            </a:br>
            <a:r>
              <a:rPr lang="ja-JP" altLang="en-US" sz="2800" dirty="0"/>
              <a:t>　ウェブプラットフォームを提供する。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▶地域の情報共有や交流を円滑化する。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▶地域コミュニティの結束を強める。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▶地域のコミュニケーションサイトのHPの作成を目指す</a:t>
            </a:r>
          </a:p>
        </p:txBody>
      </p:sp>
    </p:spTree>
    <p:extLst>
      <p:ext uri="{BB962C8B-B14F-4D97-AF65-F5344CB8AC3E}">
        <p14:creationId xmlns:p14="http://schemas.microsoft.com/office/powerpoint/2010/main" val="316985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5A5C6-9435-3EDE-0B60-9B602A399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3483595-6A7E-A8FE-22CE-58740125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R="0"/>
            <a:r>
              <a:rPr lang="en-US" altLang="ja-JP" sz="4000" b="1" i="0" u="none" strike="noStrike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ja-JP" altLang="en-US" b="1" i="0" u="none" strike="noStrike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ターゲットユーザーの特定と理解</a:t>
            </a:r>
            <a:endParaRPr lang="en-US" altLang="ja-JP" b="1" i="0" u="none" strike="noStrike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5D6B42-DD0B-67D5-2250-F4EA0FC1EFAA}"/>
              </a:ext>
            </a:extLst>
          </p:cNvPr>
          <p:cNvSpPr txBox="1"/>
          <p:nvPr/>
        </p:nvSpPr>
        <p:spPr>
          <a:xfrm>
            <a:off x="677863" y="1930400"/>
            <a:ext cx="105231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▶ターゲットユーザーのプロファイルとニーズを</a:t>
            </a:r>
            <a:endParaRPr lang="en-US" altLang="ja-JP" sz="2800" dirty="0"/>
          </a:p>
          <a:p>
            <a:r>
              <a:rPr lang="ja-JP" altLang="en-US" sz="2800" dirty="0"/>
              <a:t>　明確に把握する。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▶地域住民の年齢層、職業、趣味、関心事などの特定。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▶地域で求められる情報やコミュニケーションの形態を理解する。 　　　</a:t>
            </a:r>
          </a:p>
        </p:txBody>
      </p:sp>
    </p:spTree>
    <p:extLst>
      <p:ext uri="{BB962C8B-B14F-4D97-AF65-F5344CB8AC3E}">
        <p14:creationId xmlns:p14="http://schemas.microsoft.com/office/powerpoint/2010/main" val="287707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A3966-2E09-3733-F306-670FE587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altLang="ja-JP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3. </a:t>
            </a:r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デザインとユーザビリティの考慮事項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A81564-D7C6-C1A9-6BE3-F1F90073480F}"/>
              </a:ext>
            </a:extLst>
          </p:cNvPr>
          <p:cNvSpPr txBox="1"/>
          <p:nvPr/>
        </p:nvSpPr>
        <p:spPr>
          <a:xfrm>
            <a:off x="1040130" y="1733708"/>
            <a:ext cx="940689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▶ウェブサイトのデザインと使いやすさを最適化する。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▶シンプルで視覚的に魅力的なレイアウトを構築する</a:t>
            </a:r>
          </a:p>
          <a:p>
            <a:endParaRPr lang="ja-JP" altLang="en-US" sz="2800" dirty="0"/>
          </a:p>
          <a:p>
            <a:r>
              <a:rPr lang="ja-JP" altLang="en-US" sz="2800" dirty="0"/>
              <a:t>▶ナビゲーションの明瞭さと利便性を考慮する。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▶モバイルフレンドリーなデザインを採用する。</a:t>
            </a:r>
          </a:p>
        </p:txBody>
      </p:sp>
    </p:spTree>
    <p:extLst>
      <p:ext uri="{BB962C8B-B14F-4D97-AF65-F5344CB8AC3E}">
        <p14:creationId xmlns:p14="http://schemas.microsoft.com/office/powerpoint/2010/main" val="2172323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F767C-105D-1247-30C2-B0908C6B2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59E842-9FE0-A7EA-CC1B-C6E5887047B9}"/>
              </a:ext>
            </a:extLst>
          </p:cNvPr>
          <p:cNvSpPr txBox="1"/>
          <p:nvPr/>
        </p:nvSpPr>
        <p:spPr>
          <a:xfrm>
            <a:off x="1033615" y="1767686"/>
            <a:ext cx="8240387" cy="4480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/>
              <a:t>▶ナビゲーションの明瞭さと利便性を考慮する。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▶モバイルフレンドリーなデザインを採用する。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▶ウェブサイトに必要な機能とその優先順位を設定する。</a:t>
            </a:r>
            <a:endParaRPr lang="en-US" altLang="ja-JP" sz="2400" dirty="0"/>
          </a:p>
          <a:p>
            <a:pPr marL="342900" indent="-342900">
              <a:lnSpc>
                <a:spcPts val="2000"/>
              </a:lnSpc>
              <a:buFont typeface="Wingdings" panose="05000000000000000000" pitchFamily="2" charset="2"/>
              <a:buChar char="l"/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▶ーザー登録・プロフィール管理機能の実装。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▶ユーザーのプライバシー保護に配慮した設計。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▶掲示板の準備。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▶ユーザー同士のコミュニケーションを支援する。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▶イベント情報や地域ニュースの掲載機能を優先的に実装。</a:t>
            </a:r>
            <a:endParaRPr lang="en-US" altLang="ja-JP" sz="2400" dirty="0"/>
          </a:p>
          <a:p>
            <a:pPr>
              <a:lnSpc>
                <a:spcPts val="2000"/>
              </a:lnSpc>
            </a:pPr>
            <a:endParaRPr lang="ja-JP" altLang="en-US" sz="2400" dirty="0"/>
          </a:p>
          <a:p>
            <a:pPr>
              <a:lnSpc>
                <a:spcPts val="2000"/>
              </a:lnSpc>
            </a:pPr>
            <a:r>
              <a:rPr lang="ja-JP" altLang="en-US" sz="2400" dirty="0"/>
              <a:t>▶新鮮な情報を提供することに焦点を当てる。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69BC9943-DCE7-8BC0-DCA5-76D0F205D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253" y="609600"/>
            <a:ext cx="10197494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R="0"/>
            <a:r>
              <a:rPr lang="en-US" altLang="ja-JP" sz="4000" b="1" i="0" u="none" strike="noStrike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ja-JP" altLang="en-US" b="1" i="0" u="none" strike="noStrike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必要な機能と機能の優先順位</a:t>
            </a:r>
            <a:endParaRPr lang="en-US" altLang="ja-JP" b="1" i="0" u="none" strike="noStrike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730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C0B7D32-1723-60B1-7774-A59B7E81AF9A}"/>
              </a:ext>
            </a:extLst>
          </p:cNvPr>
          <p:cNvSpPr txBox="1">
            <a:spLocks/>
          </p:cNvSpPr>
          <p:nvPr/>
        </p:nvSpPr>
        <p:spPr>
          <a:xfrm>
            <a:off x="1286933" y="609600"/>
            <a:ext cx="10197494" cy="1099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en-US" altLang="ja-JP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ja-JP" altLang="en-US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コンテンツの作成と更新の手順</a:t>
            </a:r>
            <a:endParaRPr lang="en-US" altLang="ja-JP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A84C13D-1A00-7AAF-5785-D79BE15123FA}"/>
              </a:ext>
            </a:extLst>
          </p:cNvPr>
          <p:cNvSpPr txBox="1"/>
          <p:nvPr/>
        </p:nvSpPr>
        <p:spPr>
          <a:xfrm>
            <a:off x="1116576" y="1640765"/>
            <a:ext cx="960025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▶コンテンツの作成と更新の手順を確立する。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▶地域のイベント・活動情報を定期的に収集・更新する。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▶利用者からの投稿や提案を取り入れる仕組みを構築する。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▶ニュース記事やコラムの執筆・編集のプロセスを整備する。</a:t>
            </a:r>
          </a:p>
        </p:txBody>
      </p:sp>
    </p:spTree>
    <p:extLst>
      <p:ext uri="{BB962C8B-B14F-4D97-AF65-F5344CB8AC3E}">
        <p14:creationId xmlns:p14="http://schemas.microsoft.com/office/powerpoint/2010/main" val="1560886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43FF7-BCEF-720C-4019-816972A8E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BC0F4D-C12B-B0CC-7A70-F6A0C234E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　</a:t>
            </a:r>
            <a:r>
              <a:rPr lang="en-US" altLang="ja-JP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6</a:t>
            </a:r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．</a:t>
            </a:r>
            <a:r>
              <a:rPr lang="ja-JP" altLang="en-US" b="1" kern="1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地域意識・地域愛の促進方法</a:t>
            </a:r>
            <a:br>
              <a:rPr lang="en-US" altLang="ja-JP" b="1" kern="1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  <a:ea typeface="ＭＳ 明朝" panose="02020609040205080304" pitchFamily="17" charset="-128"/>
              </a:rPr>
            </a:br>
            <a:endParaRPr lang="ja-JP" altLang="en-US" b="1" i="0" u="none" strike="noStrike" kern="100" baseline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D11C747-4B8A-61E5-8DE8-ACB2B76D9981}"/>
              </a:ext>
            </a:extLst>
          </p:cNvPr>
          <p:cNvSpPr txBox="1"/>
          <p:nvPr/>
        </p:nvSpPr>
        <p:spPr>
          <a:xfrm>
            <a:off x="868680" y="1659285"/>
            <a:ext cx="966978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▶地域意識・地域愛を高める方法を探求する。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▶コミュニケーションサイト内でのイベントの開催。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▶ユーザー間での情報共有や意見交換の促進。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▶ユーザーフィードバックの収集と反映を行う仕組みの構築</a:t>
            </a:r>
          </a:p>
        </p:txBody>
      </p:sp>
    </p:spTree>
    <p:extLst>
      <p:ext uri="{BB962C8B-B14F-4D97-AF65-F5344CB8AC3E}">
        <p14:creationId xmlns:p14="http://schemas.microsoft.com/office/powerpoint/2010/main" val="2156927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E898FA-70B2-B40F-0F6A-775D0979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18176" cy="1320800"/>
          </a:xfrm>
        </p:spPr>
        <p:txBody>
          <a:bodyPr/>
          <a:lstStyle/>
          <a:p>
            <a:pPr marR="0" rtl="0"/>
            <a:r>
              <a:rPr lang="en-US" altLang="ja-JP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7. </a:t>
            </a:r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プライバシーとセキュリティの保護対策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B24F9A-626F-3A89-3761-D2C1C49E1218}"/>
              </a:ext>
            </a:extLst>
          </p:cNvPr>
          <p:cNvSpPr txBox="1"/>
          <p:nvPr/>
        </p:nvSpPr>
        <p:spPr>
          <a:xfrm>
            <a:off x="560070" y="1659285"/>
            <a:ext cx="1079182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▶ユーザーデータのプライバシーやウェブサイトの</a:t>
            </a:r>
            <a:br>
              <a:rPr lang="en-US" altLang="ja-JP" sz="2800" dirty="0"/>
            </a:br>
            <a:r>
              <a:rPr lang="ja-JP" altLang="en-US" sz="2800" dirty="0"/>
              <a:t>　セキュリティを保護する対策を講じる。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 SSL暗号化を通じたデータの安全な送受信を確保する。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▶個人情報の取り扱いについて、法的要件を遵守する方針を策定。</a:t>
            </a:r>
            <a:endParaRPr lang="en-US" altLang="ja-JP" sz="2800" dirty="0"/>
          </a:p>
          <a:p>
            <a:endParaRPr lang="ja-JP" altLang="en-US" sz="2800" dirty="0"/>
          </a:p>
          <a:p>
            <a:r>
              <a:rPr lang="ja-JP" altLang="en-US" sz="2800" dirty="0"/>
              <a:t>▶アクセス制御やパスワードの管理に関する方針を明確化する。</a:t>
            </a:r>
          </a:p>
        </p:txBody>
      </p:sp>
    </p:spTree>
    <p:extLst>
      <p:ext uri="{BB962C8B-B14F-4D97-AF65-F5344CB8AC3E}">
        <p14:creationId xmlns:p14="http://schemas.microsoft.com/office/powerpoint/2010/main" val="372651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EFF28-A718-687F-E882-CDD092D2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9246870" cy="1320800"/>
          </a:xfrm>
        </p:spPr>
        <p:txBody>
          <a:bodyPr/>
          <a:lstStyle/>
          <a:p>
            <a:pPr marR="0" rtl="0"/>
            <a:r>
              <a:rPr lang="en-US" altLang="ja-JP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8. </a:t>
            </a:r>
            <a:r>
              <a:rPr lang="ja-JP" altLang="en-US" b="1" i="0" u="none" strike="noStrike" kern="100" baseline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地域への関与とコミュニティ支援の方法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8472CE-7833-E49A-FCB2-C2BE13A306ED}"/>
              </a:ext>
            </a:extLst>
          </p:cNvPr>
          <p:cNvSpPr txBox="1"/>
          <p:nvPr/>
        </p:nvSpPr>
        <p:spPr>
          <a:xfrm>
            <a:off x="765810" y="1819058"/>
            <a:ext cx="980694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▶地域への関与と支援を行う方法を考える。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▶地域団体やイベント主催者との連携を強化する。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▶地域の問題や関心事に対する声を聞き、解決策を提案する。</a:t>
            </a:r>
            <a:br>
              <a:rPr lang="en-US" altLang="ja-JP" sz="2800" dirty="0"/>
            </a:br>
            <a:endParaRPr lang="ja-JP" altLang="en-US" sz="2800" dirty="0"/>
          </a:p>
          <a:p>
            <a:r>
              <a:rPr lang="ja-JP" altLang="en-US" sz="2800" dirty="0"/>
              <a:t>▶地域経済の活性化や地元事業者の支援に取り組む。</a:t>
            </a:r>
          </a:p>
        </p:txBody>
      </p:sp>
    </p:spTree>
    <p:extLst>
      <p:ext uri="{BB962C8B-B14F-4D97-AF65-F5344CB8AC3E}">
        <p14:creationId xmlns:p14="http://schemas.microsoft.com/office/powerpoint/2010/main" val="4271592707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1079</TotalTime>
  <Words>670</Words>
  <Application>Microsoft Office PowerPoint</Application>
  <PresentationFormat>ワイド画面</PresentationFormat>
  <Paragraphs>86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BIZ UD明朝 Medium</vt:lpstr>
      <vt:lpstr>游ゴシック</vt:lpstr>
      <vt:lpstr>Arial</vt:lpstr>
      <vt:lpstr>Century</vt:lpstr>
      <vt:lpstr>Times New Roman</vt:lpstr>
      <vt:lpstr>Trebuchet MS</vt:lpstr>
      <vt:lpstr>Wingdings</vt:lpstr>
      <vt:lpstr>Wingdings 3</vt:lpstr>
      <vt:lpstr>ファセット</vt:lpstr>
      <vt:lpstr>地域コミュニケーションのためのＨＰ作り</vt:lpstr>
      <vt:lpstr>1. 目的と目標</vt:lpstr>
      <vt:lpstr>2. ターゲットユーザーの特定と理解</vt:lpstr>
      <vt:lpstr>3. デザインとユーザビリティの考慮事項</vt:lpstr>
      <vt:lpstr>4. 必要な機能と機能の優先順位</vt:lpstr>
      <vt:lpstr>PowerPoint プレゼンテーション</vt:lpstr>
      <vt:lpstr>　6．地域意識・地域愛の促進方法 </vt:lpstr>
      <vt:lpstr>7. プライバシーとセキュリティの保護対策</vt:lpstr>
      <vt:lpstr>8. 地域への関与とコミュニティ支援の方法</vt:lpstr>
      <vt:lpstr>9. サイトのパフォーマンスと改善のための戦略</vt:lpstr>
      <vt:lpstr>10. ウェブサイトの知名度の向上手法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茂樹 加藤</dc:creator>
  <cp:lastModifiedBy>茂樹 加藤</cp:lastModifiedBy>
  <cp:revision>6</cp:revision>
  <dcterms:created xsi:type="dcterms:W3CDTF">2024-10-23T08:44:23Z</dcterms:created>
  <dcterms:modified xsi:type="dcterms:W3CDTF">2026-04-21T06:48:11Z</dcterms:modified>
</cp:coreProperties>
</file>