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A66FA9F-A925-4256-967A-44F55965B92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61F8B-DA6E-49A4-8B49-8A0F5DC27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9C65E8F-2F3C-287E-2E42-E67EB638C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148BA2-5BEC-E593-5B14-5FAAC0C9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F17D03-3D6E-32A5-ED60-D075F434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9B6D7E-0CB0-0D9C-81D0-C6536F2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7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AFCDF-0A15-202E-776E-6FEE136F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FF352A-C5A5-D9A9-DF08-7A6903EC1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1341D5-F252-047C-3D7B-0A0693D3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8A940D-0A0C-7296-35EE-DB0F2A13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DDACF-899C-C96D-A6BF-45C4BA85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08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438F56-50DE-E7DE-29EA-94369C4F6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3401CF-069E-7C34-0B45-5C548BAA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E122CF-5590-21B0-E7F2-C8B6EFD6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7B4D85-EF6D-68D5-E4D9-8FD43505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55E880-BD08-6606-CAE0-BB0C6549C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837FF-BA77-4522-9699-FE07A8BF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064300-0B02-BF14-C0DC-D700A9BDD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5DCB53-1095-BF88-2B71-E53DDFDD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2D49F7-4302-8A9D-3D49-ECD28720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BA359-0153-7319-97EB-C5AD1BCC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24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9646-2BF3-8C42-0A48-39406895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F572FB-5D5E-8071-C28C-291C003D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08DD6D-6188-CB95-0C2C-34C5A6BD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351AD-14E4-7E97-18AF-43879CB7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B94FE0-7A32-5B78-8E2E-8863FBDA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F151D-D6F3-2C9F-9147-A5027C45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7D9358-2575-5FF6-FAB4-6BC2E1DE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49949D-8B5E-D869-DCD1-0C3C33DCD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BD25F6-73D7-D01E-1D27-0DA4BAC2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1BFE1B-0C31-4721-6B6D-2ECB9C49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EF35A5-EE9F-1ED8-AA9A-73DC9EF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2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F92D5-C144-53A2-5F45-835F9FE2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280F92-1E29-7C8B-8E82-7CE6434B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8C0F4A-F0CF-1AE7-E59C-3310DF7FA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C06AF2-F23A-B605-B59B-51B190DE7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2F32AB4-94CB-303A-9802-34F0F5B6F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F04C828-0D34-19F8-E319-04087C363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5C341D5-B09A-4CE9-4D2F-E87DEC53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CFF861-85D4-6D59-3D29-47973D33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5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E2FF2-A01C-559C-6DFB-68BE4D0E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BEF5EB-6A93-4652-FEE7-E5FFEB13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DE4CDD-57EC-A267-5A39-4454E601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E61537-138D-3021-35C2-6A19C10A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85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F09B3A2-AA16-4ADE-4AD4-7324953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F0645F-0489-6BFB-157F-AED057D6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EE0D82-5D9E-1C6F-5C9B-70784FFA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63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4DE58-E171-0526-8FB1-BA6382E2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97870-FF35-370D-C994-CD027017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0914D8-7726-10CF-8113-79D9B96E1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310FD7-DC1A-3C04-E449-376FECDF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E52CE2-8CFE-85E1-350E-FDEA41F3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E1C6AE-9500-91E7-B1E6-F22F93DA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59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D1B8E8-3A95-FEA1-52A1-9F766655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D008270-4E80-17DE-629A-93D6F7AE3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C6CBFC-8286-6E90-296E-01F6DE2D3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DC4B9F-A7F3-B450-BA32-182BE750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A702E0-8F44-1C5A-709E-346EE0DF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71B055-0054-14E0-538F-EDF33192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50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EBD8F4-635D-C3CE-6210-FA7EAA6A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2C303-66F3-57C3-AC06-363D1981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87F332-4570-5CE0-4185-E738EF3FF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8EFF-FFB7-4768-AE8E-45E6995FB731}" type="datetimeFigureOut">
              <a:rPr kumimoji="1" lang="ja-JP" altLang="en-US" smtClean="0"/>
              <a:t>2022/8/3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C7184-0415-7A59-95E1-EA8900F1A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10A0C2-2407-619F-B71F-48ADA2406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BD4DC-AC09-4EC9-ABBB-2A3BFC01BF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04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473CF-04E2-670C-33BA-97F899CED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378" y="1314011"/>
            <a:ext cx="9706706" cy="1339483"/>
          </a:xfrm>
        </p:spPr>
        <p:txBody>
          <a:bodyPr/>
          <a:lstStyle/>
          <a:p>
            <a:r>
              <a:rPr kumimoji="1" lang="ja-JP" altLang="en-US" b="1" dirty="0"/>
              <a:t>防災安心まちづくり委員会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12DCA0-553F-92A8-A78F-395BF467D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8227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活動報告</a:t>
            </a:r>
            <a:endParaRPr kumimoji="1" lang="en-US" altLang="ja-JP" sz="5400" dirty="0"/>
          </a:p>
          <a:p>
            <a:r>
              <a:rPr lang="ja-JP" altLang="en-US" sz="4800" dirty="0"/>
              <a:t>期間：</a:t>
            </a:r>
            <a:r>
              <a:rPr lang="en-US" altLang="ja-JP" sz="4800" dirty="0"/>
              <a:t>2022</a:t>
            </a:r>
            <a:r>
              <a:rPr lang="ja-JP" altLang="en-US" sz="4800" dirty="0"/>
              <a:t>年</a:t>
            </a:r>
            <a:r>
              <a:rPr lang="en-US" altLang="ja-JP" sz="4800" dirty="0"/>
              <a:t>4</a:t>
            </a:r>
            <a:r>
              <a:rPr lang="ja-JP" altLang="en-US" sz="4800" dirty="0"/>
              <a:t>月</a:t>
            </a:r>
            <a:r>
              <a:rPr lang="en-US" altLang="ja-JP" sz="4800" dirty="0"/>
              <a:t>1</a:t>
            </a:r>
            <a:r>
              <a:rPr lang="ja-JP" altLang="en-US" sz="4800" dirty="0"/>
              <a:t>日～</a:t>
            </a:r>
            <a:r>
              <a:rPr lang="en-US" altLang="ja-JP" sz="4800" dirty="0"/>
              <a:t>8</a:t>
            </a:r>
            <a:r>
              <a:rPr lang="ja-JP" altLang="en-US" sz="4800" dirty="0"/>
              <a:t>月</a:t>
            </a:r>
            <a:r>
              <a:rPr lang="en-US" altLang="ja-JP" sz="4800" dirty="0"/>
              <a:t>9</a:t>
            </a:r>
            <a:r>
              <a:rPr lang="ja-JP" altLang="en-US" sz="4800" dirty="0"/>
              <a:t>日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E525E8-EB4D-3175-C012-F2883E056431}"/>
              </a:ext>
            </a:extLst>
          </p:cNvPr>
          <p:cNvSpPr txBox="1"/>
          <p:nvPr/>
        </p:nvSpPr>
        <p:spPr>
          <a:xfrm>
            <a:off x="11171583" y="278296"/>
            <a:ext cx="119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22464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EBD747-38BE-2045-1E2E-25E2AC02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3" y="311467"/>
            <a:ext cx="10515600" cy="915035"/>
          </a:xfrm>
        </p:spPr>
        <p:txBody>
          <a:bodyPr/>
          <a:lstStyle/>
          <a:p>
            <a:r>
              <a:rPr kumimoji="1" lang="en-US" altLang="ja-JP" dirty="0"/>
              <a:t>Ⅰ</a:t>
            </a:r>
            <a:r>
              <a:rPr kumimoji="1" lang="ja-JP" altLang="en-US" dirty="0"/>
              <a:t>：活動スケジュール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CE3D7-03E6-D512-2001-28ACEB64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09" y="11587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2022-4-12</a:t>
            </a:r>
            <a:r>
              <a:rPr kumimoji="1" lang="ja-JP" altLang="en-US" dirty="0"/>
              <a:t>：防災安心まちづくり委員会発足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164FE4E-5AFE-F186-2F84-049B8D96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05" y="1684771"/>
            <a:ext cx="6831770" cy="48617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27C1B1-A04F-B960-1454-75A22E30EFEC}"/>
              </a:ext>
            </a:extLst>
          </p:cNvPr>
          <p:cNvSpPr txBox="1"/>
          <p:nvPr/>
        </p:nvSpPr>
        <p:spPr>
          <a:xfrm>
            <a:off x="11030243" y="410817"/>
            <a:ext cx="909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82547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1230B9-850C-E9A7-FC95-DBEBAD20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51" y="437322"/>
            <a:ext cx="11632097" cy="621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2022-5-2</a:t>
            </a:r>
            <a:r>
              <a:rPr lang="ja-JP" altLang="en-US" dirty="0"/>
              <a:t>  </a:t>
            </a:r>
            <a:r>
              <a:rPr kumimoji="1" lang="ja-JP" altLang="en-US" dirty="0"/>
              <a:t>：</a:t>
            </a:r>
            <a:r>
              <a:rPr kumimoji="1" lang="en-US" altLang="ja-JP" b="1" dirty="0"/>
              <a:t>LINE</a:t>
            </a:r>
            <a:r>
              <a:rPr lang="ja-JP" altLang="en-US" b="1" dirty="0"/>
              <a:t>グループ</a:t>
            </a:r>
            <a:r>
              <a:rPr lang="ja-JP" altLang="en-US" dirty="0"/>
              <a:t>結成、</a:t>
            </a:r>
            <a:r>
              <a:rPr lang="en-US" altLang="ja-JP" dirty="0"/>
              <a:t>L</a:t>
            </a:r>
            <a:r>
              <a:rPr kumimoji="1" lang="en-US" altLang="ja-JP" dirty="0"/>
              <a:t>INE</a:t>
            </a:r>
            <a:r>
              <a:rPr kumimoji="1" lang="ja-JP" altLang="en-US" dirty="0"/>
              <a:t>にて情報交換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2022-5-12</a:t>
            </a:r>
            <a:r>
              <a:rPr lang="ja-JP" altLang="en-US" dirty="0"/>
              <a:t>：防災関係の帳票・冊子・資料などを赤色クリアファイル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にまとめ</a:t>
            </a:r>
            <a:r>
              <a:rPr lang="ja-JP" altLang="en-US" b="1" dirty="0"/>
              <a:t>バイブルとし情報を整理・共有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2022-5-22</a:t>
            </a:r>
            <a:r>
              <a:rPr kumimoji="1" lang="ja-JP" altLang="en-US" dirty="0"/>
              <a:t>：避難場所と備蓄倉庫及び備蓄物資・機材の</a:t>
            </a:r>
            <a:r>
              <a:rPr kumimoji="1" lang="ja-JP" altLang="en-US" b="1" dirty="0"/>
              <a:t>現場</a:t>
            </a:r>
            <a:r>
              <a:rPr lang="ja-JP" altLang="en-US" b="1" dirty="0"/>
              <a:t>現物確認</a:t>
            </a:r>
            <a:r>
              <a:rPr lang="ja-JP" altLang="en-US" dirty="0"/>
              <a:t>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次活動テーマとする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2022-6-10</a:t>
            </a:r>
            <a:r>
              <a:rPr kumimoji="1" lang="ja-JP" altLang="en-US" dirty="0"/>
              <a:t>：指定避難所愛知小学校とスケジュール調整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</a:t>
            </a:r>
            <a:r>
              <a:rPr lang="en-US" altLang="ja-JP" dirty="0"/>
              <a:t>7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土</a:t>
            </a:r>
            <a:r>
              <a:rPr lang="en-US" altLang="ja-JP" dirty="0"/>
              <a:t>)10:00</a:t>
            </a:r>
            <a:r>
              <a:rPr lang="ja-JP" altLang="en-US" dirty="0"/>
              <a:t>～</a:t>
            </a:r>
            <a:r>
              <a:rPr lang="en-US" altLang="ja-JP" dirty="0"/>
              <a:t>12:00</a:t>
            </a:r>
            <a:r>
              <a:rPr lang="ja-JP" altLang="en-US" dirty="0"/>
              <a:t>と決定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2022-7-13</a:t>
            </a:r>
            <a:r>
              <a:rPr kumimoji="1" lang="ja-JP" altLang="en-US" dirty="0"/>
              <a:t>：区役所より</a:t>
            </a:r>
            <a:r>
              <a:rPr kumimoji="1" lang="ja-JP" altLang="en-US" b="1" dirty="0"/>
              <a:t>指定避難所開設訓練</a:t>
            </a:r>
            <a:r>
              <a:rPr kumimoji="1" lang="ja-JP" altLang="en-US" dirty="0"/>
              <a:t>の実施依頼あり、区役所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担当職員･愛知小教頭先生及び学区避難所管理運営役員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と</a:t>
            </a:r>
            <a:r>
              <a:rPr kumimoji="1" lang="ja-JP" altLang="en-US" dirty="0"/>
              <a:t>共に開設訓練と</a:t>
            </a:r>
            <a:r>
              <a:rPr kumimoji="1" lang="ja-JP" altLang="en-US" b="1" dirty="0"/>
              <a:t>現場現物確認</a:t>
            </a:r>
            <a:r>
              <a:rPr kumimoji="1" lang="ja-JP" altLang="en-US" dirty="0"/>
              <a:t>を行う事とした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2022-7-23</a:t>
            </a:r>
            <a:r>
              <a:rPr lang="ja-JP" altLang="en-US" dirty="0"/>
              <a:t>：指定避難所開設訓練及び備蓄物資・機材の現場現物確認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2022-8-9  </a:t>
            </a:r>
            <a:r>
              <a:rPr kumimoji="1" lang="ja-JP" altLang="en-US" dirty="0"/>
              <a:t>：防災安心まちづくり委員会　活動報告会</a:t>
            </a:r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4631BD-82B3-B0B2-B7D9-7637A84A4E98}"/>
              </a:ext>
            </a:extLst>
          </p:cNvPr>
          <p:cNvSpPr txBox="1"/>
          <p:nvPr/>
        </p:nvSpPr>
        <p:spPr>
          <a:xfrm>
            <a:off x="11357113" y="205409"/>
            <a:ext cx="55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➂</a:t>
            </a:r>
          </a:p>
        </p:txBody>
      </p:sp>
    </p:spTree>
    <p:extLst>
      <p:ext uri="{BB962C8B-B14F-4D97-AF65-F5344CB8AC3E}">
        <p14:creationId xmlns:p14="http://schemas.microsoft.com/office/powerpoint/2010/main" val="143326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8BAF3-1A41-9656-94D7-B130428E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8" y="728438"/>
            <a:ext cx="11529392" cy="827571"/>
          </a:xfrm>
        </p:spPr>
        <p:txBody>
          <a:bodyPr>
            <a:normAutofit/>
          </a:bodyPr>
          <a:lstStyle/>
          <a:p>
            <a:r>
              <a:rPr kumimoji="1" lang="ja-JP" altLang="en-US" sz="3600" b="1" dirty="0"/>
              <a:t>令和</a:t>
            </a:r>
            <a:r>
              <a:rPr kumimoji="1" lang="en-US" altLang="ja-JP" sz="3600" b="1" dirty="0"/>
              <a:t>4</a:t>
            </a:r>
            <a:r>
              <a:rPr kumimoji="1" lang="ja-JP" altLang="en-US" sz="3600" b="1" dirty="0"/>
              <a:t>年度避難所開設訓練（区防災カルテ事業の実施）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EF1FEA4-4B31-0D92-BCBF-326B15D82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1" y="1721387"/>
            <a:ext cx="11242578" cy="465127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B69EF2-D7FC-D7E3-509A-A49EC1A66BC8}"/>
              </a:ext>
            </a:extLst>
          </p:cNvPr>
          <p:cNvSpPr txBox="1"/>
          <p:nvPr/>
        </p:nvSpPr>
        <p:spPr>
          <a:xfrm>
            <a:off x="11419115" y="131392"/>
            <a:ext cx="59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➃</a:t>
            </a:r>
          </a:p>
        </p:txBody>
      </p:sp>
    </p:spTree>
    <p:extLst>
      <p:ext uri="{BB962C8B-B14F-4D97-AF65-F5344CB8AC3E}">
        <p14:creationId xmlns:p14="http://schemas.microsoft.com/office/powerpoint/2010/main" val="422818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480D19-B9AE-1EFE-2541-E66A6066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1" y="228599"/>
            <a:ext cx="11396882" cy="633998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AD917E-A635-8316-6774-8AC44562245B}"/>
              </a:ext>
            </a:extLst>
          </p:cNvPr>
          <p:cNvSpPr txBox="1"/>
          <p:nvPr/>
        </p:nvSpPr>
        <p:spPr>
          <a:xfrm>
            <a:off x="11428904" y="228599"/>
            <a:ext cx="628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➄</a:t>
            </a:r>
          </a:p>
        </p:txBody>
      </p:sp>
    </p:spTree>
    <p:extLst>
      <p:ext uri="{BB962C8B-B14F-4D97-AF65-F5344CB8AC3E}">
        <p14:creationId xmlns:p14="http://schemas.microsoft.com/office/powerpoint/2010/main" val="17941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FAB918C-3F91-EED5-28E2-C5C04BE0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1" y="243180"/>
            <a:ext cx="9998906" cy="637163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55A26-7E29-113B-6784-2A612E602789}"/>
              </a:ext>
            </a:extLst>
          </p:cNvPr>
          <p:cNvSpPr txBox="1"/>
          <p:nvPr/>
        </p:nvSpPr>
        <p:spPr>
          <a:xfrm>
            <a:off x="11370365" y="243180"/>
            <a:ext cx="82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➅</a:t>
            </a:r>
          </a:p>
        </p:txBody>
      </p:sp>
    </p:spTree>
    <p:extLst>
      <p:ext uri="{BB962C8B-B14F-4D97-AF65-F5344CB8AC3E}">
        <p14:creationId xmlns:p14="http://schemas.microsoft.com/office/powerpoint/2010/main" val="122165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手紙&#10;&#10;中程度の精度で自動的に生成された説明">
            <a:extLst>
              <a:ext uri="{FF2B5EF4-FFF2-40B4-BE49-F238E27FC236}">
                <a16:creationId xmlns:a16="http://schemas.microsoft.com/office/drawing/2014/main" id="{8EB08779-BF94-DF02-4842-E5973DC0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91"/>
            <a:ext cx="5029200" cy="6341826"/>
          </a:xfrm>
          <a:prstGeom prst="rect">
            <a:avLst/>
          </a:prstGeom>
        </p:spPr>
      </p:pic>
      <p:pic>
        <p:nvPicPr>
          <p:cNvPr id="7" name="図 6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F6898D85-1E7E-586E-9E56-FD11683D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7" y="90805"/>
            <a:ext cx="5923934" cy="660496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6D3926-65F6-A317-6240-CA20B2EBE26C}"/>
              </a:ext>
            </a:extLst>
          </p:cNvPr>
          <p:cNvSpPr txBox="1"/>
          <p:nvPr/>
        </p:nvSpPr>
        <p:spPr>
          <a:xfrm>
            <a:off x="11383618" y="162231"/>
            <a:ext cx="80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2B7EE8-9E40-1019-568A-DDED3C960271}"/>
              </a:ext>
            </a:extLst>
          </p:cNvPr>
          <p:cNvSpPr txBox="1"/>
          <p:nvPr/>
        </p:nvSpPr>
        <p:spPr>
          <a:xfrm>
            <a:off x="1017104" y="639284"/>
            <a:ext cx="299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近隣協力員保管キー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F0D1E3-7AB0-27D3-9756-095CD998FF72}"/>
              </a:ext>
            </a:extLst>
          </p:cNvPr>
          <p:cNvSpPr txBox="1"/>
          <p:nvPr/>
        </p:nvSpPr>
        <p:spPr>
          <a:xfrm>
            <a:off x="5499656" y="685450"/>
            <a:ext cx="166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中校舎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階防災倉庫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B54B4E-8FAE-D11E-8333-61F93E45DF15}"/>
              </a:ext>
            </a:extLst>
          </p:cNvPr>
          <p:cNvSpPr txBox="1"/>
          <p:nvPr/>
        </p:nvSpPr>
        <p:spPr>
          <a:xfrm>
            <a:off x="5850836" y="5941717"/>
            <a:ext cx="310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中庭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回防災備蓄倉庫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6FBEEB-6FDE-43F4-27BF-99D306FAC1FB}"/>
              </a:ext>
            </a:extLst>
          </p:cNvPr>
          <p:cNvSpPr txBox="1"/>
          <p:nvPr/>
        </p:nvSpPr>
        <p:spPr>
          <a:xfrm>
            <a:off x="1085028" y="5480052"/>
            <a:ext cx="278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役所職員保管キー</a:t>
            </a:r>
          </a:p>
        </p:txBody>
      </p:sp>
    </p:spTree>
    <p:extLst>
      <p:ext uri="{BB962C8B-B14F-4D97-AF65-F5344CB8AC3E}">
        <p14:creationId xmlns:p14="http://schemas.microsoft.com/office/powerpoint/2010/main" val="395169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屋内, 冷蔵庫, 写真, 窓 が含まれている画像&#10;&#10;自動的に生成された説明">
            <a:extLst>
              <a:ext uri="{FF2B5EF4-FFF2-40B4-BE49-F238E27FC236}">
                <a16:creationId xmlns:a16="http://schemas.microsoft.com/office/drawing/2014/main" id="{8121B4F2-3705-ECDB-A6E0-2B4893F7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42" y="59635"/>
            <a:ext cx="4848706" cy="6738730"/>
          </a:xfrm>
          <a:prstGeom prst="rect">
            <a:avLst/>
          </a:prstGeom>
        </p:spPr>
      </p:pic>
      <p:pic>
        <p:nvPicPr>
          <p:cNvPr id="7" name="図 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4476E76-F9DB-A4E0-B513-728AE614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54" y="59635"/>
            <a:ext cx="4848706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974D45-D6F3-A197-93E3-E89F2FCF7E3D}"/>
              </a:ext>
            </a:extLst>
          </p:cNvPr>
          <p:cNvSpPr txBox="1"/>
          <p:nvPr/>
        </p:nvSpPr>
        <p:spPr>
          <a:xfrm>
            <a:off x="1298713" y="5883966"/>
            <a:ext cx="438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２階防災倉庫内備蓄食糧･物資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56CA66-C099-D7DA-B1E0-8894C30011C3}"/>
              </a:ext>
            </a:extLst>
          </p:cNvPr>
          <p:cNvSpPr txBox="1"/>
          <p:nvPr/>
        </p:nvSpPr>
        <p:spPr>
          <a:xfrm>
            <a:off x="7010399" y="5883966"/>
            <a:ext cx="35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避難所運営キーボックス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0522AD-780E-40FA-5494-12CD624287E0}"/>
              </a:ext>
            </a:extLst>
          </p:cNvPr>
          <p:cNvSpPr txBox="1"/>
          <p:nvPr/>
        </p:nvSpPr>
        <p:spPr>
          <a:xfrm>
            <a:off x="11226058" y="291548"/>
            <a:ext cx="835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➇</a:t>
            </a:r>
          </a:p>
        </p:txBody>
      </p:sp>
    </p:spTree>
    <p:extLst>
      <p:ext uri="{BB962C8B-B14F-4D97-AF65-F5344CB8AC3E}">
        <p14:creationId xmlns:p14="http://schemas.microsoft.com/office/powerpoint/2010/main" val="195277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229</Words>
  <Application>Microsoft Office PowerPoint</Application>
  <PresentationFormat>ワイド画面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防災安心まちづくり委員会</vt:lpstr>
      <vt:lpstr>Ⅰ：活動スケジュール</vt:lpstr>
      <vt:lpstr>PowerPoint プレゼンテーション</vt:lpstr>
      <vt:lpstr>令和4年度避難所開設訓練（区防災カルテ事業の実施）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防災安心まちづくり委員会</dc:title>
  <dc:creator>俊孝 加藤</dc:creator>
  <cp:lastModifiedBy>俊孝 加藤</cp:lastModifiedBy>
  <cp:revision>18</cp:revision>
  <dcterms:created xsi:type="dcterms:W3CDTF">2022-08-01T01:50:02Z</dcterms:created>
  <dcterms:modified xsi:type="dcterms:W3CDTF">2022-08-03T05:16:58Z</dcterms:modified>
</cp:coreProperties>
</file>